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4"/>
  </p:sldMasterIdLst>
  <p:notesMasterIdLst>
    <p:notesMasterId r:id="rId19"/>
  </p:notesMasterIdLst>
  <p:handoutMasterIdLst>
    <p:handoutMasterId r:id="rId20"/>
  </p:handoutMasterIdLst>
  <p:sldIdLst>
    <p:sldId id="257" r:id="rId5"/>
    <p:sldId id="263" r:id="rId6"/>
    <p:sldId id="1704" r:id="rId7"/>
    <p:sldId id="1705" r:id="rId8"/>
    <p:sldId id="1711" r:id="rId9"/>
    <p:sldId id="1710" r:id="rId10"/>
    <p:sldId id="1712" r:id="rId11"/>
    <p:sldId id="1706" r:id="rId12"/>
    <p:sldId id="1707" r:id="rId13"/>
    <p:sldId id="1708" r:id="rId14"/>
    <p:sldId id="1709" r:id="rId15"/>
    <p:sldId id="265" r:id="rId16"/>
    <p:sldId id="261" r:id="rId17"/>
    <p:sldId id="260" r:id="rId18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CC7B7869-5BFF-C84B-ACF3-A09D050470B1}">
          <p14:sldIdLst>
            <p14:sldId id="257"/>
            <p14:sldId id="263"/>
          </p14:sldIdLst>
        </p14:section>
        <p14:section name="groups" id="{73AB3BA3-DEA2-1144-A145-56D11754A175}">
          <p14:sldIdLst>
            <p14:sldId id="1704"/>
            <p14:sldId id="1705"/>
            <p14:sldId id="1711"/>
            <p14:sldId id="1710"/>
            <p14:sldId id="1712"/>
            <p14:sldId id="1706"/>
            <p14:sldId id="1707"/>
            <p14:sldId id="1708"/>
            <p14:sldId id="1709"/>
            <p14:sldId id="265"/>
          </p14:sldIdLst>
        </p14:section>
        <p14:section name="outro" id="{A7071F39-36A1-6447-9B46-09ADFEF9D31F}">
          <p14:sldIdLst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067" autoAdjust="0"/>
    <p:restoredTop sz="64791" autoAdjust="0"/>
  </p:normalViewPr>
  <p:slideViewPr>
    <p:cSldViewPr snapToGrid="0">
      <p:cViewPr varScale="1">
        <p:scale>
          <a:sx n="94" d="100"/>
          <a:sy n="94" d="100"/>
        </p:scale>
        <p:origin x="1752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984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11/15/19 3:23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11/15/19 3:23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11/15/19 3:35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11/15/19 3:23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11/15/19 3:23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11/15/19 4:16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6655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creating or updating a group, the HTTP request body contains the group object to create or update. This is typically submitted as a JSON object in string form. This object must contain the required properties for a group, but you can optionally specify any other writable property when creating and updating groups.</a:t>
            </a:r>
          </a:p>
          <a:p>
            <a:endParaRPr lang="en-US" dirty="0"/>
          </a:p>
          <a:p>
            <a:r>
              <a:rPr lang="en-US" dirty="0"/>
              <a:t>To create a group, submit a request to the `/groups` endpoint as an HTTP POST with the request header **Content-Type** set to **application/json**. The body of the request should include the JSON representation of the group in string format with the following minimal properties:</a:t>
            </a:r>
          </a:p>
          <a:p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displayName</a:t>
            </a:r>
            <a:r>
              <a:rPr lang="en-US" dirty="0"/>
              <a:t> (string)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mailEnabled</a:t>
            </a:r>
            <a:r>
              <a:rPr lang="en-US" dirty="0"/>
              <a:t> (</a:t>
            </a:r>
            <a:r>
              <a:rPr lang="en-US" dirty="0" err="1"/>
              <a:t>boolean</a:t>
            </a:r>
            <a:r>
              <a:rPr lang="en-US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mailNickname</a:t>
            </a:r>
            <a:r>
              <a:rPr lang="en-US" dirty="0"/>
              <a:t> (string)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err="1"/>
              <a:t>securityEnabled</a:t>
            </a:r>
            <a:r>
              <a:rPr lang="en-US" dirty="0"/>
              <a:t> (</a:t>
            </a:r>
            <a:r>
              <a:rPr lang="en-US" dirty="0" err="1"/>
              <a:t>boolean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To create an Office 365 group, set the `</a:t>
            </a:r>
            <a:r>
              <a:rPr lang="en-US" dirty="0" err="1"/>
              <a:t>groupTypes</a:t>
            </a:r>
            <a:r>
              <a:rPr lang="en-US" dirty="0"/>
              <a:t>` collection to `Unified`.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11/15/19 5:39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380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11/15/19 5:44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1657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11/15/19 5:41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7777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also configure the owners and members of a group at creation time, use the `</a:t>
            </a:r>
            <a:r>
              <a:rPr lang="en-US" dirty="0" err="1"/>
              <a:t>additionalData</a:t>
            </a:r>
            <a:r>
              <a:rPr lang="en-US" dirty="0"/>
              <a:t>` property. This property is a **Dictionary** type that accepts a string as the key and an array of string references to specific user endpoints.</a:t>
            </a:r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11/15/19 5:49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223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delete a group, submit an HTTP DELETE request to the group endpoint.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11/15/19 5:53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68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use Microsoft Graph to create a new Microsoft Teams team under an existing group, provided the group has at least one owner.</a:t>
            </a:r>
          </a:p>
          <a:p>
            <a:endParaRPr lang="en-US" dirty="0"/>
          </a:p>
          <a:p>
            <a:r>
              <a:rPr lang="en-US" dirty="0"/>
              <a:t>To create a new team under a group, submit an HTTP PUT request to the `/team` property on the group endpoint and optionally include a JSON object in string format in the body of the request that contains the Microsoft Teams team properties.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11/15/19 4:17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60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11/15/19 3:23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897" y="296897"/>
            <a:ext cx="11375536" cy="762786"/>
          </a:xfrm>
        </p:spPr>
        <p:txBody>
          <a:bodyPr lIns="146304" tIns="91440" rIns="146304" bIns="91440"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190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190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587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88">
          <p15:clr>
            <a:srgbClr val="5ACBF0"/>
          </p15:clr>
        </p15:guide>
        <p15:guide id="2" orient="horz" pos="302">
          <p15:clr>
            <a:srgbClr val="5ACBF0"/>
          </p15:clr>
        </p15:guide>
        <p15:guide id="3" pos="7546">
          <p15:clr>
            <a:srgbClr val="5ACBF0"/>
          </p15:clr>
        </p15:guide>
        <p15:guide id="4" orient="horz" pos="4104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8279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49" r:id="rId27"/>
    <p:sldLayoutId id="2147484550" r:id="rId28"/>
    <p:sldLayoutId id="2147484551" r:id="rId2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.microsoft.com/v1.0/group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.microsoft.com/v1.0/users/%7bID%7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.microsoft.com/v1.0/groups/%7bgroupID%7d/team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6" y="2849880"/>
            <a:ext cx="7924720" cy="2015239"/>
          </a:xfrm>
        </p:spPr>
        <p:txBody>
          <a:bodyPr/>
          <a:lstStyle/>
          <a:p>
            <a:r>
              <a:rPr lang="en-US" dirty="0"/>
              <a:t>Manage Group Lifecycle with Microsoft Graph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DC416-D0E1-C342-A9DF-11530C9B8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Microsoft Teams team from an Office 365 group: HTTP request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539AA-39C8-3B4D-80E1-FAF31B8DD6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492898"/>
            <a:ext cx="11533187" cy="5717585"/>
          </a:xfrm>
        </p:spPr>
        <p:txBody>
          <a:bodyPr/>
          <a:lstStyle/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PUT https://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graph.microsoft.com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/v1.0/groups/{ID}/team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Content-type: application/json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memberSettings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allowCreateUpdateChannels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": true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},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messagingSettings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allowUserEditMessages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": true,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allowUserDeleteMessages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": true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},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funSettings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": {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allowGiphy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": true,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"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giphyContentRating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": "strict"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0664015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FEA92-1B8C-0847-8AE9-31E0F74CC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Microsoft Teams team from an Office 365 group: .NET SDK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8AB20-FCEA-7C47-8472-421AD0E1265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4845942"/>
          </a:xfrm>
        </p:spPr>
        <p:txBody>
          <a:bodyPr/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var team = new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Microsoft.Graph.Team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MemberSettings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TeamMemberSettings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AllowCreateUpdateChannels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true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},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MessagingSettings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new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TeamMessagingSettings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{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AllowUserEditMessages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true,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AllowUserDeleteMessages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true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}};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requestTeamifiedGroup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client.Groups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groupId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].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Team.Request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return await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requestTeamifiedGroup.PutAsync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(team);</a:t>
            </a:r>
          </a:p>
        </p:txBody>
      </p:sp>
    </p:spTree>
    <p:extLst>
      <p:ext uri="{BB962C8B-B14F-4D97-AF65-F5344CB8AC3E}">
        <p14:creationId xmlns:p14="http://schemas.microsoft.com/office/powerpoint/2010/main" val="270142413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3722689" cy="917575"/>
          </a:xfrm>
        </p:spPr>
        <p:txBody>
          <a:bodyPr/>
          <a:lstStyle/>
          <a:p>
            <a:r>
              <a:rPr lang="en-US" sz="2800" dirty="0"/>
              <a:t>Overview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8" y="2574721"/>
            <a:ext cx="3914774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Creating groups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Deleting groups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Creating Microsoft Teams teams from Office 365 groups</a:t>
            </a:r>
          </a:p>
        </p:txBody>
      </p:sp>
      <p:pic>
        <p:nvPicPr>
          <p:cNvPr id="10" name="Picture 9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254A3C78-410B-41D6-8FB3-74DA900C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02552" y="0"/>
            <a:ext cx="793392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3015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06DD3A-4046-4C46-8646-FCE30AA71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632779"/>
            <a:ext cx="11533187" cy="410369"/>
          </a:xfrm>
        </p:spPr>
        <p:txBody>
          <a:bodyPr/>
          <a:lstStyle/>
          <a:p>
            <a:r>
              <a:rPr lang="en-US" b="1" dirty="0"/>
              <a:t>Creating groups with Microsoft Graph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F7ED8-D63B-C143-AB99-74297FAE56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4124142"/>
          </a:xfrm>
        </p:spPr>
        <p:txBody>
          <a:bodyPr/>
          <a:lstStyle/>
          <a:p>
            <a:r>
              <a:rPr lang="en-US" sz="1800" dirty="0"/>
              <a:t>Create new groups by submitting HTTP POST to </a:t>
            </a:r>
            <a:r>
              <a:rPr lang="en-US" sz="1800" dirty="0">
                <a:hlinkClick r:id="rId3"/>
              </a:rPr>
              <a:t>https://graph.microsoft.com/v1.0/groups</a:t>
            </a:r>
            <a:r>
              <a:rPr lang="en-US" sz="1800" dirty="0"/>
              <a:t> &amp; include new group as a JSON object in the request body</a:t>
            </a:r>
          </a:p>
          <a:p>
            <a:endParaRPr lang="en-US" sz="1800" dirty="0"/>
          </a:p>
          <a:p>
            <a:r>
              <a:rPr lang="en-US" sz="1800" dirty="0"/>
              <a:t>Must include minimal properties:</a:t>
            </a:r>
          </a:p>
          <a:p>
            <a:pPr marL="400050" lvl="1" indent="-171450">
              <a:buFont typeface="Arial" panose="020B0604020202020204" pitchFamily="34" charset="0"/>
              <a:buChar char="•"/>
            </a:pPr>
            <a:r>
              <a:rPr lang="en-US" sz="2000" dirty="0" err="1"/>
              <a:t>displayName</a:t>
            </a:r>
            <a:r>
              <a:rPr lang="en-US" sz="2000" dirty="0"/>
              <a:t> (string)</a:t>
            </a:r>
          </a:p>
          <a:p>
            <a:pPr marL="400050" lvl="1" indent="-171450">
              <a:buFont typeface="Arial" panose="020B0604020202020204" pitchFamily="34" charset="0"/>
              <a:buChar char="•"/>
            </a:pPr>
            <a:r>
              <a:rPr lang="en-US" sz="2000" dirty="0" err="1"/>
              <a:t>mailEnabled</a:t>
            </a:r>
            <a:r>
              <a:rPr lang="en-US" sz="2000" dirty="0"/>
              <a:t> (</a:t>
            </a:r>
            <a:r>
              <a:rPr lang="en-US" sz="2000" dirty="0" err="1"/>
              <a:t>boolean</a:t>
            </a:r>
            <a:r>
              <a:rPr lang="en-US" sz="2000" dirty="0"/>
              <a:t>)</a:t>
            </a:r>
          </a:p>
          <a:p>
            <a:pPr marL="400050" lvl="1" indent="-171450">
              <a:buFont typeface="Arial" panose="020B0604020202020204" pitchFamily="34" charset="0"/>
              <a:buChar char="•"/>
            </a:pPr>
            <a:r>
              <a:rPr lang="en-US" sz="2000" dirty="0" err="1"/>
              <a:t>mailNickname</a:t>
            </a:r>
            <a:r>
              <a:rPr lang="en-US" sz="2000" dirty="0"/>
              <a:t> (string)</a:t>
            </a:r>
          </a:p>
          <a:p>
            <a:pPr marL="400050" lvl="1" indent="-171450">
              <a:buFont typeface="Arial" panose="020B0604020202020204" pitchFamily="34" charset="0"/>
              <a:buChar char="•"/>
            </a:pPr>
            <a:r>
              <a:rPr lang="en-US" sz="2000" dirty="0" err="1"/>
              <a:t>securityEnabled</a:t>
            </a:r>
            <a:r>
              <a:rPr lang="en-US" sz="2000" dirty="0"/>
              <a:t> (</a:t>
            </a:r>
            <a:r>
              <a:rPr lang="en-US" sz="2000" dirty="0" err="1"/>
              <a:t>boolean</a:t>
            </a:r>
            <a:r>
              <a:rPr lang="en-US" sz="2000" dirty="0"/>
              <a:t>)</a:t>
            </a:r>
          </a:p>
          <a:p>
            <a:endParaRPr lang="en-US" sz="1800" dirty="0"/>
          </a:p>
          <a:p>
            <a:r>
              <a:rPr lang="en-US" sz="1800" dirty="0"/>
              <a:t>Specify the new group as a Office 365 group:</a:t>
            </a:r>
          </a:p>
          <a:p>
            <a:endParaRPr lang="en-US" sz="1800" dirty="0"/>
          </a:p>
          <a:p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groupTypes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: [“Unified”]</a:t>
            </a:r>
          </a:p>
        </p:txBody>
      </p:sp>
    </p:spTree>
    <p:extLst>
      <p:ext uri="{BB962C8B-B14F-4D97-AF65-F5344CB8AC3E}">
        <p14:creationId xmlns:p14="http://schemas.microsoft.com/office/powerpoint/2010/main" val="299709014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06DD3A-4046-4C46-8646-FCE30AA7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groups with Microsoft Graph: HTTP request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F7ED8-D63B-C143-AB99-74297FAE56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931846"/>
          </a:xfrm>
        </p:spPr>
        <p:txBody>
          <a:bodyPr/>
          <a:lstStyle/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POST https://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graph.microsoft.com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/v1.0/groups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Content-type: application/json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"description": "My first group created with the Microsoft Graph .NET SDK",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displayName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": "My First Group",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groupTypes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": [ "Unified" ],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mailEnabled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": true,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mailNickname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": "myfirstgroup01",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"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securityEnabled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": false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5858216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06DD3A-4046-4C46-8646-FCE30AA7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groups with Microsoft Graph: .NET SDK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F7ED8-D63B-C143-AB99-74297FAE56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4278031"/>
          </a:xfrm>
        </p:spPr>
        <p:txBody>
          <a:bodyPr/>
          <a:lstStyle/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var group = new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Microsoft.Graph.Group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Description = "My first group created with the Microsoft Graph .NET SDK",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DisplayName = "My First Group",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GroupTypes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new List&lt;String&gt;() { "Unified" },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MailEnabled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true,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MailNickname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"myfirstgroup01",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SecurityEnabled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false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};</a:t>
            </a:r>
          </a:p>
          <a:p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requestNewGroup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client.Groups.Request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return await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requestNewGroup.AddAsync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(group);</a:t>
            </a:r>
          </a:p>
        </p:txBody>
      </p:sp>
    </p:spTree>
    <p:extLst>
      <p:ext uri="{BB962C8B-B14F-4D97-AF65-F5344CB8AC3E}">
        <p14:creationId xmlns:p14="http://schemas.microsoft.com/office/powerpoint/2010/main" val="73622815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06DD3A-4046-4C46-8646-FCE30AA7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Specifying owners and members on groups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F7ED8-D63B-C143-AB99-74297FAE56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914854"/>
          </a:xfrm>
        </p:spPr>
        <p:txBody>
          <a:bodyPr/>
          <a:lstStyle/>
          <a:p>
            <a:r>
              <a:rPr lang="en-US" sz="1800" dirty="0"/>
              <a:t>Set group owners &amp; members using the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additionalData</a:t>
            </a:r>
            <a:r>
              <a:rPr lang="en-US" sz="1800" dirty="0"/>
              <a:t> property on a group</a:t>
            </a:r>
          </a:p>
          <a:p>
            <a:endParaRPr lang="en-US" sz="1800" dirty="0"/>
          </a:p>
          <a:p>
            <a:r>
              <a:rPr lang="en-US" sz="1800" dirty="0"/>
              <a:t>	Dictionary&lt;string, string[]&gt;</a:t>
            </a:r>
          </a:p>
          <a:p>
            <a:endParaRPr lang="en-US" sz="1800" dirty="0"/>
          </a:p>
          <a:p>
            <a:r>
              <a:rPr lang="en-US" sz="1800" dirty="0"/>
              <a:t>Dictionary keys to use:</a:t>
            </a:r>
          </a:p>
          <a:p>
            <a:r>
              <a:rPr lang="en-US" sz="1800" dirty="0"/>
              <a:t>	Owners: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owners@odata.bind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sz="1800" dirty="0"/>
              <a:t>	Members: 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members@odata.bind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Include full endpoint of users to set in the collections</a:t>
            </a:r>
          </a:p>
          <a:p>
            <a:r>
              <a:rPr lang="en-US" sz="1800" dirty="0"/>
              <a:t>	</a:t>
            </a:r>
            <a:r>
              <a:rPr lang="en-US" sz="1800" dirty="0">
                <a:hlinkClick r:id="rId3"/>
              </a:rPr>
              <a:t>https://graph.microsoft.com/v1.0/users/{ID}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0930327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48D04-A7DA-E042-A561-66A0EAB1D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Specifying owners and members on groups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2174AB-D96D-0249-BA13-B98CD30B0D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4295022"/>
          </a:xfrm>
        </p:spPr>
        <p:txBody>
          <a:bodyPr/>
          <a:lstStyle/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additionalData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new Dictionary&lt;string, object&gt;();</a:t>
            </a:r>
          </a:p>
          <a:p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additionalData.Add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owners@odata.bind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new string[] {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"https://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graph.microsoft.com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/v1.0/users/d280a087-e05b-4c23-b073-738cdb82b25e"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</a:p>
          <a:p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additionalData.Add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members@odata.bind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new string[] {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"https://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graph.microsoft.com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/v1.0/users/70c095fe-df9d-4250-867d-f298e237d681",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   "https://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graph.microsoft.com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/v1.0/users/8c2da469-1eba-47a4-9322-ee0ddd24d99a"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var group = new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Microsoft.Graph.Group</a:t>
            </a: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{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AdditionalData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additionalData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, ... }</a:t>
            </a:r>
          </a:p>
        </p:txBody>
      </p:sp>
    </p:spTree>
    <p:extLst>
      <p:ext uri="{BB962C8B-B14F-4D97-AF65-F5344CB8AC3E}">
        <p14:creationId xmlns:p14="http://schemas.microsoft.com/office/powerpoint/2010/main" val="321083255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06DD3A-4046-4C46-8646-FCE30AA71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632779"/>
            <a:ext cx="11533187" cy="410369"/>
          </a:xfrm>
        </p:spPr>
        <p:txBody>
          <a:bodyPr/>
          <a:lstStyle/>
          <a:p>
            <a:r>
              <a:rPr lang="en-US" b="1" dirty="0"/>
              <a:t>Deleting groups with Microsoft Graph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F7ED8-D63B-C143-AB99-74297FAE56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188502"/>
          </a:xfrm>
        </p:spPr>
        <p:txBody>
          <a:bodyPr/>
          <a:lstStyle/>
          <a:p>
            <a:r>
              <a:rPr lang="en-US" sz="1800" dirty="0"/>
              <a:t>Submit HTTP DELETE to endpoint of the specific group endpoint</a:t>
            </a:r>
          </a:p>
          <a:p>
            <a:endParaRPr lang="en-US" sz="1800" dirty="0"/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DELETE https://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graph.microsoft.com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/v1.0/groups/{ID}</a:t>
            </a:r>
          </a:p>
          <a:p>
            <a:endParaRPr lang="en-US" sz="1800" dirty="0"/>
          </a:p>
          <a:p>
            <a:r>
              <a:rPr lang="en-US" sz="1800" b="1" dirty="0"/>
              <a:t>Microsoft Graph .NET SDK:</a:t>
            </a:r>
          </a:p>
          <a:p>
            <a:endParaRPr lang="en-US" sz="1800" dirty="0"/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groupIdToDelete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= "{ID}";</a:t>
            </a:r>
          </a:p>
          <a:p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await 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client.Groups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groupIdToDelete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].Request().</a:t>
            </a:r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DeleteAsync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78608758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806DD3A-4046-4C46-8646-FCE30AA71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Microsoft Teams team from an Office 365 group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FF7ED8-D63B-C143-AB99-74297FAE56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2462149"/>
          </a:xfrm>
        </p:spPr>
        <p:txBody>
          <a:bodyPr/>
          <a:lstStyle/>
          <a:p>
            <a:r>
              <a:rPr lang="en-US" sz="1800" dirty="0"/>
              <a:t>Create Microsoft Teams teams from Office 365 groups</a:t>
            </a:r>
          </a:p>
          <a:p>
            <a:endParaRPr lang="en-US" sz="1800" dirty="0"/>
          </a:p>
          <a:p>
            <a:r>
              <a:rPr lang="en-US" sz="1800" dirty="0"/>
              <a:t>	Office 365 group must have an owner specified</a:t>
            </a:r>
          </a:p>
          <a:p>
            <a:endParaRPr lang="en-US" sz="1800" dirty="0"/>
          </a:p>
          <a:p>
            <a:r>
              <a:rPr lang="en-US" sz="1800" dirty="0"/>
              <a:t>Submit an HTTP PUT to to the </a:t>
            </a:r>
            <a:r>
              <a:rPr lang="en-US" sz="1800" dirty="0">
                <a:hlinkClick r:id="rId3"/>
              </a:rPr>
              <a:t>https://graph.microsoft.com/v1.0/groups/{groupID}/team</a:t>
            </a:r>
            <a:r>
              <a:rPr lang="en-US" sz="1800" dirty="0"/>
              <a:t> endpoint</a:t>
            </a:r>
          </a:p>
          <a:p>
            <a:endParaRPr lang="en-US" sz="1800" dirty="0"/>
          </a:p>
          <a:p>
            <a:r>
              <a:rPr lang="en-US" sz="1800" dirty="0"/>
              <a:t>Optionally include a JSON object in the request body to set initial properties on the new team</a:t>
            </a:r>
          </a:p>
        </p:txBody>
      </p:sp>
    </p:spTree>
    <p:extLst>
      <p:ext uri="{BB962C8B-B14F-4D97-AF65-F5344CB8AC3E}">
        <p14:creationId xmlns:p14="http://schemas.microsoft.com/office/powerpoint/2010/main" val="115402318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09820594E7B0041BAC4DECBBC892FF9" ma:contentTypeVersion="8" ma:contentTypeDescription="Create a new document." ma:contentTypeScope="" ma:versionID="a4814d1cc1d58eee3ea03778ca413c81">
  <xsd:schema xmlns:xsd="http://www.w3.org/2001/XMLSchema" xmlns:xs="http://www.w3.org/2001/XMLSchema" xmlns:p="http://schemas.microsoft.com/office/2006/metadata/properties" xmlns:ns2="61b79488-63fd-46f4-b1bf-09cb63d2085e" targetNamespace="http://schemas.microsoft.com/office/2006/metadata/properties" ma:root="true" ma:fieldsID="40fb5444c5ccb72d5b900b723022c04a" ns2:_="">
    <xsd:import namespace="61b79488-63fd-46f4-b1bf-09cb63d2085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1b79488-63fd-46f4-b1bf-09cb63d2085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1EE5866-A3ED-447F-9386-F25EB407268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1D25C1-2135-48C5-8BF1-D610241FBA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1b79488-63fd-46f4-b1bf-09cb63d2085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A3C4BB6-DB8D-4070-8F7B-E5A2778ED62A}">
  <ds:schemaRefs>
    <ds:schemaRef ds:uri="http://purl.org/dc/elements/1.1/"/>
    <ds:schemaRef ds:uri="61b79488-63fd-46f4-b1bf-09cb63d2085e"/>
    <ds:schemaRef ds:uri="http://purl.org/dc/terms/"/>
    <ds:schemaRef ds:uri="http://schemas.microsoft.com/office/2006/documentManagement/types"/>
    <ds:schemaRef ds:uri="http://www.w3.org/XML/1998/namespace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1331</Words>
  <Application>Microsoft Macintosh PowerPoint</Application>
  <PresentationFormat>Custom</PresentationFormat>
  <Paragraphs>165</Paragraphs>
  <Slides>14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Courier New</vt:lpstr>
      <vt:lpstr>Segoe UI</vt:lpstr>
      <vt:lpstr>Segoe UI Light</vt:lpstr>
      <vt:lpstr>Segoe UI Semibold</vt:lpstr>
      <vt:lpstr>Wingdings</vt:lpstr>
      <vt:lpstr>Office 365 PPT Template - 2017</vt:lpstr>
      <vt:lpstr>Manage Group Lifecycle with Microsoft Graph</vt:lpstr>
      <vt:lpstr>Overview</vt:lpstr>
      <vt:lpstr>Creating groups with Microsoft Graph</vt:lpstr>
      <vt:lpstr>Create groups with Microsoft Graph: HTTP request</vt:lpstr>
      <vt:lpstr>Create groups with Microsoft Graph: .NET SDK</vt:lpstr>
      <vt:lpstr>Specifying owners and members on groups</vt:lpstr>
      <vt:lpstr>Specifying owners and members on groups</vt:lpstr>
      <vt:lpstr>Deleting groups with Microsoft Graph</vt:lpstr>
      <vt:lpstr>Create a Microsoft Teams team from an Office 365 group</vt:lpstr>
      <vt:lpstr>Create a Microsoft Teams team from an Office 365 group: HTTP request</vt:lpstr>
      <vt:lpstr>Create a Microsoft Teams team from an Office 365 group: .NET SDK</vt:lpstr>
      <vt:lpstr>Demo</vt:lpstr>
      <vt:lpstr>Thank you.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Andrew Connell</dc:creator>
  <cp:lastModifiedBy/>
  <cp:revision>1</cp:revision>
  <dcterms:created xsi:type="dcterms:W3CDTF">2019-11-15T19:32:22Z</dcterms:created>
  <dcterms:modified xsi:type="dcterms:W3CDTF">2019-11-15T22:53:41Z</dcterms:modified>
</cp:coreProperties>
</file>